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57" r:id="rId8"/>
    <p:sldId id="258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6B3E1-B47F-45FE-9671-4A2C331250BC}" v="1" dt="2024-07-12T04:55:40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agan Dwyer-Riviere" userId="b0de2c8a-6836-4dff-ba01-c336e02a1e6d" providerId="ADAL" clId="{35D6B3E1-B47F-45FE-9671-4A2C331250BC}"/>
    <pc:docChg chg="custSel modSld">
      <pc:chgData name="Teagan Dwyer-Riviere" userId="b0de2c8a-6836-4dff-ba01-c336e02a1e6d" providerId="ADAL" clId="{35D6B3E1-B47F-45FE-9671-4A2C331250BC}" dt="2024-07-12T04:55:45.165" v="5" actId="14100"/>
      <pc:docMkLst>
        <pc:docMk/>
      </pc:docMkLst>
      <pc:sldChg chg="addSp delSp modSp mod">
        <pc:chgData name="Teagan Dwyer-Riviere" userId="b0de2c8a-6836-4dff-ba01-c336e02a1e6d" providerId="ADAL" clId="{35D6B3E1-B47F-45FE-9671-4A2C331250BC}" dt="2024-07-12T04:55:45.165" v="5" actId="14100"/>
        <pc:sldMkLst>
          <pc:docMk/>
          <pc:sldMk cId="1057770030" sldId="256"/>
        </pc:sldMkLst>
        <pc:picChg chg="add mod">
          <ac:chgData name="Teagan Dwyer-Riviere" userId="b0de2c8a-6836-4dff-ba01-c336e02a1e6d" providerId="ADAL" clId="{35D6B3E1-B47F-45FE-9671-4A2C331250BC}" dt="2024-07-12T04:55:45.165" v="5" actId="14100"/>
          <ac:picMkLst>
            <pc:docMk/>
            <pc:sldMk cId="1057770030" sldId="256"/>
            <ac:picMk id="3" creationId="{7F737992-9C26-40DB-9323-770CE7CFBD35}"/>
          </ac:picMkLst>
        </pc:picChg>
        <pc:picChg chg="del">
          <ac:chgData name="Teagan Dwyer-Riviere" userId="b0de2c8a-6836-4dff-ba01-c336e02a1e6d" providerId="ADAL" clId="{35D6B3E1-B47F-45FE-9671-4A2C331250BC}" dt="2024-07-12T04:55:22.809" v="0" actId="478"/>
          <ac:picMkLst>
            <pc:docMk/>
            <pc:sldMk cId="1057770030" sldId="256"/>
            <ac:picMk id="5" creationId="{BF012A94-AEEF-D614-604F-F714F180FCC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775E5-9F10-3AD4-B2DF-835E6D5AA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80ABD-C39D-EEC9-897F-A329519B8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7741C-E9D7-A34D-F657-F6BEF672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12/07/2024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54BB9-6356-0714-20D2-B41BD57A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752F7-AB8C-EB3A-373E-7BE7B5F7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984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B8FE-813A-F8F1-9FF0-FBE24D9B0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02CE1-8D84-69C9-215A-129103C01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EC49F-A156-24FA-50AF-5D930325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12/07/2024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38B14-CD7E-3360-5A6C-065F9EEE7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E9B3D-401D-22DD-2D56-4982C5E0E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521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3A0BBA-40A5-CBDA-8895-B44764A62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726AC-9B5F-882E-F002-81B555EA9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E61FC-FB3B-78A3-4F58-5E5F47213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12/07/2024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7EEA6-6905-F29D-14BC-28F0A0060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10886-90B9-EF8C-9AE4-81E35D75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367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FA630-B0D5-D357-CBE7-E0117D50D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49B18-A569-7A49-C1CE-D76CD6D72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839CA-DF49-5203-D836-DCAA74B9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12/07/2024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B7165-6100-9242-E46D-359A979E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C9FA8-1EAC-54CD-496D-C730C77F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4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83AD1-7404-58FC-0D4E-2431384E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F4889-9787-5A2E-6864-8B35E17D2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FEE93-A76D-A2AB-D573-4FB86C3E4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12/07/2024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833BA-C874-924D-4DFC-90B8B3F7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9E7F2-0810-6C1F-D2DD-76FD4A51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7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FDA21-10CF-A2F8-8D0C-11920251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D8A1C-7EFA-ACDE-EF4A-C6BAF0404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161B3-C50B-629A-20AF-9219608B4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64E0F-D096-055C-BAF9-C74BB8AF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12/07/2024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627F1-8544-568C-9D05-E7F5B811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FE1B8-9884-E24E-674C-7ACDBC08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48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A6FE-1F95-B989-B7C6-935FF5A2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908FC-791B-429B-9043-FB8E0453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F8EA8-EA59-5419-F213-7A93B0D13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DDF176-7A94-7D85-BC49-36276D777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CB71E1-E0FB-365B-AE78-681BEBA8F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28855E-AE6D-C09E-568D-606ACD7E8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12/07/2024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26CD09-46BC-4D7A-C0E8-EBD94C9D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E460B9-7BB6-9D56-AA98-1AD4AF5F7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481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BE1AB-E014-C91A-1B2B-D2BBC673D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006A1-76AE-3B90-788A-47194CD2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12/07/2024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AA0D3B-3933-E97D-D2C6-3CEE7C8D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D4C9B-F6C5-6773-2C53-00DDE206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167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17371-A666-456F-F65A-BA210FC1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12/07/2024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16B314-69E0-3A39-8B88-E320DC8C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327E4-6C91-C2A7-C269-ADC5A7C0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431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12AEA-135F-34FE-D149-D4732216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F1397-B53F-9559-E175-6F84CC9E3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90D23-93F4-1059-FBB8-445B11919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1CF00-7036-E8B4-634B-E6F358DE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12/07/2024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B9C94-46C8-1B47-69DE-4AD096BB6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452C1-3B51-CBB4-AE64-6949205DF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439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7DE5-D656-5D30-3A1D-5A6CE548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B63E4-132D-371C-9B14-66547405C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7D1A6-73A9-70CA-8910-7D6660BD4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2913C-B681-0EB3-C4D3-7B2CC5E0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E487-E50C-4EC0-915F-61939A1F1A68}" type="datetimeFigureOut">
              <a:rPr lang="en-AU" smtClean="0"/>
              <a:t>12/07/2024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E7128-0B41-D925-A749-B01A4F337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E7A21-FFEF-6D2A-D3D3-58543C26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799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6185BC-C534-E27A-0551-E2FCDC33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C72FF-18FF-E8EC-5FEF-0826C4AD4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24C94-0AD5-5F82-513A-3EE62A604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5CE487-E50C-4EC0-915F-61939A1F1A68}" type="datetimeFigureOut">
              <a:rPr lang="en-AU" smtClean="0"/>
              <a:t>12/07/2024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198AD-55B8-F78B-5015-A96A62087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78E11-2269-5ABC-1418-217387AD0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FABC4B-D0AB-4C24-8535-EAF5751CA4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342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with a tall building&#10;&#10;Description automatically generated with medium confidence">
            <a:extLst>
              <a:ext uri="{FF2B5EF4-FFF2-40B4-BE49-F238E27FC236}">
                <a16:creationId xmlns:a16="http://schemas.microsoft.com/office/drawing/2014/main" id="{7F737992-9C26-40DB-9323-770CE7CFB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7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scape with a thank you note&#10;&#10;Description automatically generated">
            <a:extLst>
              <a:ext uri="{FF2B5EF4-FFF2-40B4-BE49-F238E27FC236}">
                <a16:creationId xmlns:a16="http://schemas.microsoft.com/office/drawing/2014/main" id="{2823B079-68C6-056C-013D-5ACEEB1A6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2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 skyline with a blue sky&#10;&#10;Description automatically generated">
            <a:extLst>
              <a:ext uri="{FF2B5EF4-FFF2-40B4-BE49-F238E27FC236}">
                <a16:creationId xmlns:a16="http://schemas.microsoft.com/office/drawing/2014/main" id="{76706D72-2314-E200-4EAC-C1E70A1B4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5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scape with a person standing in front of him&#10;&#10;Description automatically generated">
            <a:extLst>
              <a:ext uri="{FF2B5EF4-FFF2-40B4-BE49-F238E27FC236}">
                <a16:creationId xmlns:a16="http://schemas.microsoft.com/office/drawing/2014/main" id="{20D740A9-ECD9-4DE8-4657-28E8AD047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4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scape with a green background&#10;&#10;Description automatically generated">
            <a:extLst>
              <a:ext uri="{FF2B5EF4-FFF2-40B4-BE49-F238E27FC236}">
                <a16:creationId xmlns:a16="http://schemas.microsoft.com/office/drawing/2014/main" id="{AA48E4F1-5E66-0C91-DED1-77B349047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1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scape with a green background&#10;&#10;Description automatically generated">
            <a:extLst>
              <a:ext uri="{FF2B5EF4-FFF2-40B4-BE49-F238E27FC236}">
                <a16:creationId xmlns:a16="http://schemas.microsoft.com/office/drawing/2014/main" id="{7334831D-9337-F1AF-1E9C-D9C7958B2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0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square with white text&#10;&#10;Description automatically generated">
            <a:extLst>
              <a:ext uri="{FF2B5EF4-FFF2-40B4-BE49-F238E27FC236}">
                <a16:creationId xmlns:a16="http://schemas.microsoft.com/office/drawing/2014/main" id="{DF54C9C6-B520-66AD-6C04-A30F50889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C615E64F-DAA5-6430-4989-C4A902462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6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orld with a city in the background&#10;&#10;Description automatically generated">
            <a:extLst>
              <a:ext uri="{FF2B5EF4-FFF2-40B4-BE49-F238E27FC236}">
                <a16:creationId xmlns:a16="http://schemas.microsoft.com/office/drawing/2014/main" id="{70EC9607-8C5A-C5DB-C133-0A64FB29B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37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over a city&#10;&#10;Description automatically generated">
            <a:extLst>
              <a:ext uri="{FF2B5EF4-FFF2-40B4-BE49-F238E27FC236}">
                <a16:creationId xmlns:a16="http://schemas.microsoft.com/office/drawing/2014/main" id="{8BAFDAC3-BF81-4CC7-E917-8440AEC3A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0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76b982-90bb-4f51-8f12-de8a6e23ee08" xsi:nil="true"/>
    <lcf76f155ced4ddcb4097134ff3c332f xmlns="62aa475d-5480-4c59-900f-1b34d9dc2d4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92F00BA8A63643997617B7B54B55B0" ma:contentTypeVersion="18" ma:contentTypeDescription="Create a new document." ma:contentTypeScope="" ma:versionID="65e12c65dcf7437be1e223db6dc7f0b3">
  <xsd:schema xmlns:xsd="http://www.w3.org/2001/XMLSchema" xmlns:xs="http://www.w3.org/2001/XMLSchema" xmlns:p="http://schemas.microsoft.com/office/2006/metadata/properties" xmlns:ns2="62aa475d-5480-4c59-900f-1b34d9dc2d43" xmlns:ns3="9d76b982-90bb-4f51-8f12-de8a6e23ee08" targetNamespace="http://schemas.microsoft.com/office/2006/metadata/properties" ma:root="true" ma:fieldsID="933deb081cf08cd07b36160394dedaae" ns2:_="" ns3:_="">
    <xsd:import namespace="62aa475d-5480-4c59-900f-1b34d9dc2d43"/>
    <xsd:import namespace="9d76b982-90bb-4f51-8f12-de8a6e23ee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a475d-5480-4c59-900f-1b34d9dc2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182e9b-c478-4430-ae5e-d85d8dc358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6b982-90bb-4f51-8f12-de8a6e23ee0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f21cdc-8ae5-4245-803e-f2549d65bd64}" ma:internalName="TaxCatchAll" ma:showField="CatchAllData" ma:web="9d76b982-90bb-4f51-8f12-de8a6e23ee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B8AB4D-4083-4133-A50A-85F4822B7D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1825E0-D1CB-476A-9C35-26BBDFA30C47}">
  <ds:schemaRefs>
    <ds:schemaRef ds:uri="http://schemas.microsoft.com/office/2006/metadata/properties"/>
    <ds:schemaRef ds:uri="http://schemas.microsoft.com/office/infopath/2007/PartnerControls"/>
    <ds:schemaRef ds:uri="9d76b982-90bb-4f51-8f12-de8a6e23ee08"/>
    <ds:schemaRef ds:uri="62aa475d-5480-4c59-900f-1b34d9dc2d43"/>
  </ds:schemaRefs>
</ds:datastoreItem>
</file>

<file path=customXml/itemProps3.xml><?xml version="1.0" encoding="utf-8"?>
<ds:datastoreItem xmlns:ds="http://schemas.openxmlformats.org/officeDocument/2006/customXml" ds:itemID="{F39A8056-3652-48DF-8507-6616BEF1FC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aa475d-5480-4c59-900f-1b34d9dc2d43"/>
    <ds:schemaRef ds:uri="9d76b982-90bb-4f51-8f12-de8a6e23ee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Teagan Dwyer-Riviere</dc:creator>
  <cp:lastModifiedBy>Teagan Dwyer-Riviere</cp:lastModifiedBy>
  <cp:revision>1</cp:revision>
  <dcterms:created xsi:type="dcterms:W3CDTF">2024-03-01T01:45:40Z</dcterms:created>
  <dcterms:modified xsi:type="dcterms:W3CDTF">2024-07-12T04:55:48Z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0x0101005C92F00BA8A63643997617B7B54B55B0</vt:lpwstr>
  </property>
  <property fmtid="{D5CDD505-2E9C-101B-9397-08002B2CF9AE}" pid="3" name="MediaServiceImageTags">
    <vt:lpwstr/>
  </property>
</Properties>
</file>