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ADBD-415E-FCE2-98C6-629173B51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7CC62-F6D2-C1F7-258B-C4582F884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EE009-B47A-40DB-170F-712E581D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006FE-E9C6-795F-A328-A2B55958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B6DFA-11AE-AED6-BAEF-DAC28994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36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BE635-B2C1-DC63-6F0A-F1F11137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6556F-A549-2E5A-A434-3ADEAC6D6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2642A-7A74-3C67-57F1-5CF47C49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426A4-DAB8-5197-8D73-733B90A2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51515-E080-8F85-EF29-EDCDC060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13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7D9C8-210E-72D5-52BC-599BCF865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8EF79-5800-2D8B-8904-569E885F8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32FAD-5609-4189-3724-E37AE511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819F0-389D-E374-6801-82ABCAF01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1BF51-85D7-2707-A95F-E8A95011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06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F164-85B8-33DB-94B1-990DF08B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465D-FB71-44E1-68A5-43CB31443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E448-A297-25FE-34E0-7D27830F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5FA60-C783-A325-0FDB-F112BB90E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A9AF6-48B0-019A-BC53-2227BCBB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480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39B7-339D-D491-3439-FFCDD675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E38BD-792F-6108-0717-AF4BA8792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2D00D-1E56-7852-4CA4-9C89F31A8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24E12-4891-5114-71DC-92A26CFB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9F225-1E0B-53EF-B138-D7BC84262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051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06BE-1DA1-F5ED-2F76-D28A7AAE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6FCA1-9F5B-8F9E-BF84-8464D959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86708-CF80-66EF-4401-A59D98714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9F159-F61B-6C06-675C-3C5514D9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4C15F-9AFF-A477-46C8-BA81701E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8AB20-2426-8E0A-E3F0-B9FC977D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19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0DB6-D318-8383-6D57-ED99B1DD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E26A3-241C-FC5D-5789-7E27A2015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EBAAD-DFBE-0518-4453-E53AEF2E9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CF711-624F-BB6A-CBB7-AF79F617A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E46F1-2134-CB8D-713E-334907BA7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54990-5D84-DE5A-8FC7-C533F711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3EAD0-8BFB-DBCA-4FDB-38851668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9C5083-D523-F369-53E8-E3C88F9C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46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CBEA-1E98-5691-4B59-809CE540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D1016-CB3E-41F5-905E-69172B25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225B8-656F-BB33-7D2A-E9B6C6D8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80E3A-84E1-B2C1-7063-E1E137F4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04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00BC2-1A42-CE63-19CC-CFEB4A55F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BE276-653E-8360-7745-BB18E4A2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4958-07AE-A0FD-20B7-401F75B0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1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C3E2-3518-74F2-3F56-400BF886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7E742-7B6E-D4B5-6562-824313C6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25629-593F-C1BB-9D3C-C89E23A1E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F17FC-2FD8-E52E-834E-073864DFD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F8A62-2B86-7EAC-FD23-60EC8DA7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89B9-E287-5989-660A-7F0D4B5F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4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ECEE-8532-7556-C673-290DDA5D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268FB-C386-D08D-A75D-2804223F6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6F704-9F89-0BF9-1355-76C647B8A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7CC87-D249-19DE-5E19-482E473E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9EFBF-0DA5-A0E2-C85F-3D3F8205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51293-3F69-8D47-0DC2-CA87D389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9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853BCA-54D8-E4CF-4C35-8ABBFA5E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05F64-7245-04C6-ED8F-B19ED49C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F28E8-D870-68C2-E5E4-CC3987051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7EDB-A925-44DC-BC73-1AE115CB94FC}" type="datetimeFigureOut">
              <a:rPr lang="en-AU" smtClean="0"/>
              <a:t>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63A1D-E783-8DDB-D60F-973861A3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55F8E-52DC-EB1A-571B-89C4F18B5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C228-B5C6-44C7-9D33-67576BEF8B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18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5C498829-5149-E52D-572C-0BE02C224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7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7B6FE801-90CC-9654-82CE-6C314C8E5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1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Teagan Dwyer-Riviere</dc:creator>
  <cp:lastModifiedBy>Teagan Dwyer-Riviere</cp:lastModifiedBy>
  <cp:revision>1</cp:revision>
  <dcterms:created xsi:type="dcterms:W3CDTF">2023-04-05T05:42:43Z</dcterms:created>
  <dcterms:modified xsi:type="dcterms:W3CDTF">2023-04-05T05:45:45Z</dcterms:modified>
</cp:coreProperties>
</file>